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7" r:id="rId4"/>
    <p:sldId id="259" r:id="rId5"/>
    <p:sldId id="260" r:id="rId6"/>
    <p:sldId id="265" r:id="rId7"/>
    <p:sldId id="266" r:id="rId8"/>
    <p:sldId id="261" r:id="rId9"/>
    <p:sldId id="267" r:id="rId10"/>
    <p:sldId id="262" r:id="rId11"/>
    <p:sldId id="263" r:id="rId12"/>
    <p:sldId id="264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61763D08-DE8E-42B1-9557-8E3C9246931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176BE4ED-6D10-444C-AD4A-8F7AE8C6ACC6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paceweather.com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xguys.ssec.wisc.edu,2011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1371600" y="1752600"/>
            <a:ext cx="6400800" cy="3886200"/>
          </a:xfrm>
        </p:spPr>
        <p:txBody>
          <a:bodyPr/>
          <a:lstStyle/>
          <a:p>
            <a:r>
              <a:rPr lang="en-US" dirty="0" smtClean="0"/>
              <a:t>Sparkling  ice</a:t>
            </a:r>
          </a:p>
          <a:p>
            <a:r>
              <a:rPr lang="en-US" dirty="0" smtClean="0"/>
              <a:t>Zachary Mattingly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Mr. Shepard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/>
          <a:lstStyle/>
          <a:p>
            <a:r>
              <a:rPr lang="en-US" dirty="0" smtClean="0"/>
              <a:t>Diamond Dust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28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kind of damage can diamond dust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Not much but it can damage a planes engines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161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When millions </a:t>
            </a:r>
            <a:r>
              <a:rPr lang="en-US" smtClean="0"/>
              <a:t>come together </a:t>
            </a:r>
            <a:r>
              <a:rPr lang="en-US" dirty="0" smtClean="0"/>
              <a:t>it can create a halo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87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 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Spaceweather,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www.spaceweather.com</a:t>
            </a:r>
            <a:r>
              <a:rPr lang="en-US" dirty="0"/>
              <a:t>, 2009, </a:t>
            </a:r>
            <a:r>
              <a:rPr lang="en-US" dirty="0" smtClean="0"/>
              <a:t>picture taken by Ivar </a:t>
            </a:r>
            <a:r>
              <a:rPr lang="en-US" dirty="0" smtClean="0"/>
              <a:t>Marthinusen</a:t>
            </a:r>
          </a:p>
          <a:p>
            <a:r>
              <a:rPr lang="en-US" dirty="0" smtClean="0"/>
              <a:t>Planetpals, http</a:t>
            </a:r>
            <a:r>
              <a:rPr lang="en-US" dirty="0"/>
              <a:t>://www.planetpals.com/weather_phenomena.html, </a:t>
            </a:r>
            <a:r>
              <a:rPr lang="en-US" dirty="0" smtClean="0"/>
              <a:t>1991</a:t>
            </a:r>
          </a:p>
          <a:p>
            <a:r>
              <a:rPr lang="en-US" dirty="0" err="1" smtClean="0"/>
              <a:t>Islandnet</a:t>
            </a:r>
            <a:r>
              <a:rPr lang="en-US" dirty="0"/>
              <a:t>, http://www.islandnet.com/~</a:t>
            </a:r>
            <a:r>
              <a:rPr lang="en-US" dirty="0" smtClean="0"/>
              <a:t>see/weather/elements/ddust.htm,2005</a:t>
            </a:r>
          </a:p>
        </p:txBody>
      </p:sp>
    </p:spTree>
    <p:extLst>
      <p:ext uri="{BB962C8B-B14F-4D97-AF65-F5344CB8AC3E}">
        <p14:creationId xmlns:p14="http://schemas.microsoft.com/office/powerpoint/2010/main" val="4010267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/>
              <a:t>Wisc.edu, </a:t>
            </a: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wxguys.ssec.wisc.edu,2011</a:t>
            </a:r>
            <a:endParaRPr lang="en-US" dirty="0" smtClean="0"/>
          </a:p>
          <a:p>
            <a:r>
              <a:rPr lang="en-US" dirty="0" err="1" smtClean="0"/>
              <a:t>Planetpal</a:t>
            </a:r>
            <a:r>
              <a:rPr lang="en-US" dirty="0"/>
              <a:t>, http://</a:t>
            </a:r>
            <a:r>
              <a:rPr lang="en-US" dirty="0" smtClean="0"/>
              <a:t>www.planetpals.com/weather_phenomena.html,1991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910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is Diamond dust are they really Diamond’s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Actually Diamond dust is a cloud composed of tiny ice crystals that form near the ground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9258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736"/>
            <a:ext cx="9144000" cy="6848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-34636" y="537119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http://www.spaceweather.com/swpod2007/25dec07/Ivar-Marthinusen1.jpg?PHPSESSID=v225gtmii04od1f26l5fn0e973&amp;PHPSESSID=f7pe3spj34l6frtg1ppv7qhk81</a:t>
            </a:r>
          </a:p>
        </p:txBody>
      </p:sp>
    </p:spTree>
    <p:extLst>
      <p:ext uri="{BB962C8B-B14F-4D97-AF65-F5344CB8AC3E}">
        <p14:creationId xmlns:p14="http://schemas.microsoft.com/office/powerpoint/2010/main" val="290159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type of conditions do Diamond dust form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It forms usually at -13 or below 0 degrees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644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long does diamond dust last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Last 1 hour or less</a:t>
            </a:r>
            <a:r>
              <a:rPr lang="en-US" dirty="0" smtClean="0"/>
              <a:t>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418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015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63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does this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Occasional occurs in Norway, Wisconsin, but mostly in Antarctica, happens in the winter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781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512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112</TotalTime>
  <Words>157</Words>
  <Application>Microsoft Office PowerPoint</Application>
  <PresentationFormat>On-screen Show (4:3)</PresentationFormat>
  <Paragraphs>25</Paragraphs>
  <Slides>13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Horizon</vt:lpstr>
      <vt:lpstr>Diamond Dust</vt:lpstr>
      <vt:lpstr>What is Diamond dust are they really Diamond’s ?</vt:lpstr>
      <vt:lpstr>PowerPoint Presentation</vt:lpstr>
      <vt:lpstr>What type of conditions do Diamond dust form</vt:lpstr>
      <vt:lpstr>How long does diamond dust last</vt:lpstr>
      <vt:lpstr>PowerPoint Presentation</vt:lpstr>
      <vt:lpstr>PowerPoint Presentation</vt:lpstr>
      <vt:lpstr>When does this happen?</vt:lpstr>
      <vt:lpstr>PowerPoint Presentation</vt:lpstr>
      <vt:lpstr>What kind of damage can diamond dust do?</vt:lpstr>
      <vt:lpstr>Interesting facts</vt:lpstr>
      <vt:lpstr>Picture credits</vt:lpstr>
      <vt:lpstr>credits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Diamond Dust</dc:title>
  <dc:creator>Haywood County Schools</dc:creator>
  <cp:lastModifiedBy>Haywood County Schools</cp:lastModifiedBy>
  <cp:revision>11</cp:revision>
  <dcterms:created xsi:type="dcterms:W3CDTF">2013-05-01T17:34:05Z</dcterms:created>
  <dcterms:modified xsi:type="dcterms:W3CDTF">2013-05-03T17:27:31Z</dcterms:modified>
</cp:coreProperties>
</file>